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85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A359-CC77-46C8-905A-AF55B6214087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0F826-56E4-4B57-8965-13471F4D1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5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1935053-71F3-42B1-B32A-13ACDE820353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64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E80C6-CD11-461A-9A3D-29104F1676CB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604A-018B-4C03-9184-F4E81EB4424C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387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E85EF-2B86-442B-94A0-B0CF469B9127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97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2C542-F67B-47B6-9EBB-FCCE395CBA5B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4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0EB24-27B9-4026-9A83-4E07D3CFE242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085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3C231-A276-4D25-B9A6-E6261C6120B1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39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00A4C-1E02-400E-8302-8119D796919F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900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F6F1-AC23-42A0-B9A9-484F67052C17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995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1B6D-7265-4E7E-A19E-A85D222851C9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CDA64-7F82-4925-8836-F64A4CF037AA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5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C45E3-C272-4527-A4EF-DAD3C49EF334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5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20F6-8BDB-4993-9792-3B80939B0F4A}" type="datetime1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06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031E3-472E-4F5E-87C2-309404D5C1BD}" type="datetime1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93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BEF4B-FF6E-4355-9C59-A5F53BF4AA4A}" type="datetime1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3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0F1A8-816A-400E-9FA4-29C75977FCEE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99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9EBFB-CEEF-4070-934E-260534F35FAF}" type="datetime1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4BBA3F6-6E69-41C2-82DC-487AE729CA1C}" type="datetime1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by: Fred ochieng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B6212F-F595-44AF-B276-794F05C36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3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FC116-1725-4505-A63B-5B8B14847F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Threads, implementation of threads, threads creation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C3D50-2F5D-4DB7-B9D1-171472A07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473B2-EA8E-41D3-8BD8-479D17BE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31961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EC166-BF55-44F2-8835-2AF4BBC8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771649"/>
            <a:ext cx="7605482" cy="378101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9F9AAA-3640-4321-93BD-301D0AC99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7649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DA6F8-B111-4EAC-974E-FDB7A92B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314449"/>
            <a:ext cx="8422792" cy="4657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53C4C1-2CAB-41BD-AE29-A157E562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7251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DB12D-EE60-4EE1-B035-EA1CB2D8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367" y="422206"/>
            <a:ext cx="8093265" cy="3354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0BC60-AC00-4A25-A62B-8D1276D3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66" y="4094921"/>
            <a:ext cx="7998265" cy="21112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9E3782-86F8-4C35-8B2D-7DF649EF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0629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40866-BBC9-452C-8E16-AEA79D81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37" y="1350272"/>
            <a:ext cx="7799526" cy="44860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7CDC73-DAD0-4117-8DCF-207632519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56682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5E242-94F8-4839-827C-BD40ED04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82" y="1598512"/>
            <a:ext cx="8757410" cy="366097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589BE-24E2-4B61-8998-135698B9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8361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C6575-2069-4D1E-9908-E4BF0510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266824"/>
            <a:ext cx="8578505" cy="51584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03A484-3C1E-4361-8B43-83637F13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6377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15080-42F9-407C-9514-D31C5CEA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14" y="1789458"/>
            <a:ext cx="8711372" cy="36571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0895F-04C8-4B72-AD42-A11130AF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2173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64493-F733-41EA-ADF9-63253F81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1362075"/>
            <a:ext cx="7978419" cy="45086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ADB9E-824E-4387-A0C4-0589D0A6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92340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004F5-4472-4954-BA3D-47F17A87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74" y="1177579"/>
            <a:ext cx="9070596" cy="51103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227AED-4703-4BAD-9754-D8C2AF97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99641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BE936-2714-4F2C-8E2D-092EB4632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59" y="1539736"/>
            <a:ext cx="8540653" cy="42647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72BA21-51DC-479B-938F-3865D052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9945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B05C8-FDB3-4A30-90F3-1E0C30DA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29" y="1280679"/>
            <a:ext cx="8454680" cy="429664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305743-B38F-4C6D-9773-9F69EFF8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9914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BCCF8-CE3F-47EC-867A-228A1105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70" y="1327909"/>
            <a:ext cx="8382621" cy="46827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7F49E6-09D0-4C4D-8EAC-A3E33E65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7180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18DB7-3D34-4526-9815-3461362A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21" y="1836461"/>
            <a:ext cx="9359358" cy="34909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8A00D2-D115-43F8-901F-69BA4EEC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44446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3ACFB-826F-4651-8E20-A91BD541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98" y="1368907"/>
            <a:ext cx="8701285" cy="45813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3F83FA-ACE7-4FB4-A092-77953873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53275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EF0C0-BE7F-40DE-8682-8B71A2F2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85" y="1534146"/>
            <a:ext cx="9547429" cy="40715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728073-6E8B-4A26-BF9A-33951E0B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192705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9FDF7-3353-4628-968F-50470995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61" y="1250467"/>
            <a:ext cx="9618878" cy="4357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56E74E-D892-4E2A-B71B-ADD92B4B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665552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97A9B-8085-4A2D-B09C-17A4CBDF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85" y="1450492"/>
            <a:ext cx="9200904" cy="41684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05F71D-39C1-451F-A569-3DD430D1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63990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33716-2773-4EC1-BA14-8CA48003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88" y="1574938"/>
            <a:ext cx="9480964" cy="40837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7B76C9-8B30-4CBE-A3A2-481D5772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85109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EE624-9F79-4103-A87A-2E9E8858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3" y="1211020"/>
            <a:ext cx="9413176" cy="443595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930806-D126-4E44-ACFD-90794B8C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53776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B9383-4FD4-4560-8F92-B2E47015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350893"/>
            <a:ext cx="8758714" cy="48246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DBD37E-6C5D-40FB-A485-C9AF332B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47261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4A0C5-FB87-4417-B10D-00A5FC652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495424"/>
            <a:ext cx="8602374" cy="445480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C8BA4-12A8-419B-8F01-B0F65522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8179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D74F3-C524-4062-8BFC-4060E61C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73" y="1398414"/>
            <a:ext cx="8658117" cy="40611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E5CA59-5020-4F21-BC41-ABB5CE7E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57907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89E31-8ACF-4E1C-9459-5AC00EF2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03" y="1894646"/>
            <a:ext cx="9377877" cy="30687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2EB55A-D281-4486-B237-584FF708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45805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5EEC6-36F5-4472-A852-1701F2C33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63" y="926927"/>
            <a:ext cx="8604010" cy="5004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90D0D8-41A9-4F64-ABB7-AD038684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78441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19D0A-E8AB-485D-A21E-D8DBC1EF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07" y="1022694"/>
            <a:ext cx="8067054" cy="453704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C063E-729C-4F5F-BBF1-2C3F8F62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58676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04833-0F31-4FDD-AE86-D0675E3F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16" y="1205326"/>
            <a:ext cx="7740576" cy="47449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A4CB1-E24F-48E2-82FD-B50A64D7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03924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B01FF-2B04-41E0-AA70-BCABDF45C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78" y="1146934"/>
            <a:ext cx="8484604" cy="45641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07921B-564B-4C32-962F-A4D01338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59179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C536F-5E74-4171-8686-11C7476B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18" y="1285254"/>
            <a:ext cx="8305613" cy="42874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7F8F76-E8BE-44F1-94FC-645A0745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341354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600A8-DE82-4ABD-9F11-B14EC87E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338262"/>
            <a:ext cx="8042621" cy="47013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96D290-7882-472B-BFF2-25166519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19484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2D59F-EF28-484B-8B70-EBC81C27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41" y="224373"/>
            <a:ext cx="7763703" cy="4135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6DB9F-B226-4A03-A26E-E67D28D4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41" y="4359965"/>
            <a:ext cx="7858125" cy="16583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BD76B6-B6DA-4DE6-9B62-4E627935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617574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F0BB3-BE67-4FF2-9A7F-A67DCD10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4" y="1271587"/>
            <a:ext cx="8282483" cy="47979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734D0-C1AC-4906-81A6-6B7914F8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26339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EF72B-B7BA-4757-88FD-87586D82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96" y="1480101"/>
            <a:ext cx="9472207" cy="41255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998B66-EC7C-4204-94AD-BE0DED4E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5520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3B1ED-9090-475F-9513-9BF6E657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158116"/>
            <a:ext cx="9027046" cy="45417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C47523-5FA0-4A05-9E65-7C13DF93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9006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172B8-5371-449B-B8E0-98E3681A7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48" y="1362023"/>
            <a:ext cx="8805655" cy="41339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5D4B1-7E3A-4FD9-B605-8DA21267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4278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8FED3-6562-4F1F-9632-3FB929F7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8" y="330062"/>
            <a:ext cx="8718381" cy="3340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11A9E5-671E-413C-80B0-2D26A82E5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8" y="3670438"/>
            <a:ext cx="7829550" cy="26003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85E6D-C320-4597-B8FD-66288759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385138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3E006-4602-4BFC-AABF-89BA25723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57" y="1596887"/>
            <a:ext cx="9219462" cy="45786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65A46-54E9-4E36-91F4-C802521A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732803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3751-DE79-4072-9CF7-E4354948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623D4-9E85-4601-ACD9-A897B8E7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49" y="2279374"/>
            <a:ext cx="8624059" cy="381776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895CE-714B-4D82-85DF-8A14D2C1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65870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78333-D0A4-43CF-B379-CE863F13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447799"/>
            <a:ext cx="8821392" cy="45529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B167A-5918-40B2-8F9F-1E93C759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456310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F91F4-34F6-4072-8D4E-0CDD78AD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37" y="1463537"/>
            <a:ext cx="8642489" cy="40197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2F4715-097B-4555-B090-59005C4D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8735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F122D-FDBD-4088-9B92-A76AFE69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11" y="1782624"/>
            <a:ext cx="9089364" cy="37567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DF208-3BFA-4392-88A0-69379DDB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39076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12121-F740-4155-BA92-38F0559F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83" y="1238664"/>
            <a:ext cx="8252478" cy="43806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396CCE-0EE2-4CE8-89C6-3ABEB303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18456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5BC0E-05D8-4788-88C4-68C532DD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100" y="1460431"/>
            <a:ext cx="8662091" cy="44632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D873B-3CEF-4411-B267-9954DC69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589095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B33B4-0040-449F-9D84-AE92EDCCB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4" y="1609725"/>
            <a:ext cx="9184895" cy="42477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409A0-E8D5-449F-B824-D60CCF80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97161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9A14E-0614-48CC-8C63-C38BB2F7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21" y="2225951"/>
            <a:ext cx="8715358" cy="20014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8EB4A3-5825-4D32-871C-E1F05E38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48696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454B-F9D9-4DD0-A102-1AA99843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47" y="958712"/>
            <a:ext cx="8334440" cy="494057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FB4BAF-2B0E-4344-9C5B-B457CC68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376352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A46FC-4ED4-4A0A-AA8E-F7A64FA2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37" y="1366630"/>
            <a:ext cx="8934450" cy="462595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3DC188-5DAA-42F7-BED1-7D8A1A7F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235319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E5F4-3D07-4B41-9342-23B2E63A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Run-time program management </a:t>
            </a:r>
            <a:br>
              <a:rPr lang="en-US" dirty="0"/>
            </a:br>
            <a:r>
              <a:rPr lang="en-US" dirty="0"/>
              <a:t>virtualization machines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880DF-695C-41D5-8059-67B4E4C03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03" y="1868764"/>
            <a:ext cx="8147810" cy="44000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897EB-F763-423C-9C74-DF7EBABA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61568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5CB15-2A4F-4A96-A667-729678C9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16" y="1343646"/>
            <a:ext cx="9007100" cy="4527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9BA04F-B4AA-4217-A10F-24CBAED2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1598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DD922-0C83-46D6-92C7-AB9601CED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227689"/>
            <a:ext cx="8521860" cy="46430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049777-CFB0-4FFA-940F-4AEDE41F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89422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A59B4-09EC-4024-A9F7-DA32E1AA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519651"/>
            <a:ext cx="8451444" cy="43378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EB5C6E-480C-4E37-B794-193BC594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82964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A0EAA-5201-4A96-B6F4-DB3CE2F4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73" y="1235144"/>
            <a:ext cx="9394161" cy="48343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4A9741-765B-402D-8F7A-97C5E2109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076345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2E4FC-93BC-441B-8370-B5500E0D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68" y="1368700"/>
            <a:ext cx="8676663" cy="44490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ADCE9C-BE21-4F9F-9C56-5F2B5880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719190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3D320-CC40-4C4A-8634-B8346D6D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70" y="1187104"/>
            <a:ext cx="8588859" cy="46937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39D46E-D455-4760-AFCF-6CDEF3D7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381910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0C55B-A1FF-4F68-AB2D-6F34632F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16" y="859679"/>
            <a:ext cx="8440392" cy="513864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C1DF9E-2F40-4C08-9C07-83781CBF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5034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A747F-1D98-44B7-A204-946F86A2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11" y="1452148"/>
            <a:ext cx="8693778" cy="39537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10DB64-6E4C-4B6E-B07C-C04485DA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45754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9334C-9050-4EDC-B7F9-A4FDEA47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33" y="1350479"/>
            <a:ext cx="9204909" cy="43877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FEFEC9-DD64-4C68-B338-74EF5E22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0108479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745E1-80F3-47FC-843F-4609CEBB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41" y="1355241"/>
            <a:ext cx="9883917" cy="474075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67EC5C-7E51-4799-84F1-15865686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166753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09079-E8D0-448B-ACC6-65707E8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314449"/>
            <a:ext cx="8428903" cy="45695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F98803-F387-4DB1-80D0-8C4898C2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82199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1B232-ECEA-4E9F-AC21-6CACD1F8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56" y="1097652"/>
            <a:ext cx="9289887" cy="46626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AA5B30-FBFD-4FB7-9B5B-C70CE140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951650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B2E8E-56C0-4CE8-BC5C-769BBFB8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2043112"/>
            <a:ext cx="8616345" cy="34300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F0B38D-05A4-4967-9266-E04E8D9A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459513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2D923-CA89-43AB-BC22-855CE9D2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4" y="1485899"/>
            <a:ext cx="8468553" cy="44183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BC4CAE-D52F-4F93-849D-F4455FCC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77925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C5140-E624-46E2-891B-9BAF1AD4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66" y="1048693"/>
            <a:ext cx="8758238" cy="47606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C0494A-7BF7-42B9-BC37-04940C02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65327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EBCAA-CD3E-4080-B4A1-E0F5176D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471612"/>
            <a:ext cx="9198772" cy="47436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A9C1C-7157-4C91-8FB1-FA4D6911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989277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C5131-167C-4030-8BBD-3B134DF3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3" y="1356484"/>
            <a:ext cx="8362122" cy="43443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9114C-0205-48D0-81ED-49876A89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7697328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BF717-3147-4616-8D5B-BF7F1C7E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89" y="1314036"/>
            <a:ext cx="9064489" cy="45036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5FF6EF-00C6-4796-931E-B8BB1581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4845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9732A-D469-4BCA-B690-BB43D0D42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99" y="1519237"/>
            <a:ext cx="8741359" cy="43382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8FC046-3D4A-45D4-9421-E658B534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441858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3D253-D65D-42A2-A7FD-41C4858A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57" y="1163810"/>
            <a:ext cx="9785130" cy="45303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C2460-62BA-4CCD-8D8D-34CD2CB8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254629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BE534-7169-4145-B2DC-8F4A7A2E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61" y="1001574"/>
            <a:ext cx="9162677" cy="48548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2AF45F-B3DE-4753-B18B-F0996C36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77581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2CA84-9CB2-4D04-B8B4-17244B07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08" y="1069801"/>
            <a:ext cx="8307457" cy="48495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3B9C1B-D543-44E4-B57B-3208F0A9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5349644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56113-3CD2-4264-B98C-7FB6A3CD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43" y="1261026"/>
            <a:ext cx="9124208" cy="46626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C21F0F-88C2-4C8C-AF11-96520F57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6960952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35E792-67FD-497C-890B-F09C391D1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973763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20D-DAAD-4C17-855D-1C09B2C6D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Common language infrastructure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684D5-0A5F-4CC9-BF83-281720A7C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D7943-EED4-4FB3-B500-AC7917B3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7180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9DD37-B792-41DA-AD72-348463E5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27" y="1248368"/>
            <a:ext cx="8679346" cy="436126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6F3853-4013-4947-873B-80EA85CB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0417091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B4988-7450-4AEC-9E13-D8E82455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304925"/>
            <a:ext cx="8275680" cy="4738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D00F4-4F9A-494E-B3E2-B9C5E71A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56352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C2551-3C81-463A-8687-8452FC03C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14" y="1261130"/>
            <a:ext cx="9240473" cy="43357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5854AB-4319-4569-BDED-01CB2560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9149804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DFBC9-FC21-4A41-BE9B-27CCAC40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00" y="1344267"/>
            <a:ext cx="9169800" cy="46854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125E62-F1F5-4E69-88C9-710E6F07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36184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3CDB6-92FB-493D-B269-CB58D20B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390650"/>
            <a:ext cx="8242646" cy="44487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8D5CF5-D987-49E9-86C7-DD2CD339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83045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C022A-E0AF-4DDB-A070-858171D9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69" y="1140101"/>
            <a:ext cx="8815661" cy="45777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B24169-62F3-458C-BBD8-D6E6C7AD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08328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C90C6-1BAD-4BAB-A78C-0AA3B642E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36" y="1117944"/>
            <a:ext cx="8797728" cy="435520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B5B679-B74C-4263-8DB3-AFC81308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999331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8F22D-F232-4F04-ACBE-C85D4D2DB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82" y="990186"/>
            <a:ext cx="9196836" cy="487762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67BFA-C840-4504-9FB9-3B843398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11915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73E06-2E25-42C6-936C-E439FA8F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13" y="994948"/>
            <a:ext cx="8510174" cy="523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9938B8-76FC-46B7-A1DB-BB44D9D4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2168716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0FEB7-CAE0-47B0-977F-77F4D6E8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27" y="1202427"/>
            <a:ext cx="9288946" cy="48870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37A775-B2EB-4954-8C4E-63910A66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2764721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CB790-4AAD-4B30-851C-BE4B348F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638300"/>
            <a:ext cx="8432026" cy="416615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8EDEB4-E6F4-444C-AEBF-7D92F3B7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131189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3B98-CC29-40D4-9C88-41B7FA7E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binding and machine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A5DA9-8584-4070-A2CE-CDEB6F63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98" y="1965256"/>
            <a:ext cx="7781925" cy="40671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9487C8-FC47-4752-860C-770C2AC8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131677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D3DD5-3EE6-4428-8DA8-61132322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30" y="983352"/>
            <a:ext cx="9481301" cy="464882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A38C3E-8F8A-4C00-8019-FD830966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84349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6C0AE-30E2-4725-A9C9-95C518A0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67" y="1047646"/>
            <a:ext cx="9112265" cy="47627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9B23F1-DB02-43F3-9C39-AB2EC7FE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705741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AC4C0-E7E8-490C-A587-D45911EF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73" y="881794"/>
            <a:ext cx="8887653" cy="50944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E85C9-5DDD-4801-A89C-1B39A71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80038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CAC08-90A3-4465-8930-36F38251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4" y="1319212"/>
            <a:ext cx="7804801" cy="47105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32B478-265F-4962-9B78-994AF939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491169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E9A4C-FF94-4384-B230-A53BEB43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30" y="1181307"/>
            <a:ext cx="9247740" cy="47556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8D58A-C00A-46E1-97F0-950C058B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176212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7306A-8653-494B-A457-981950BD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24" y="1087713"/>
            <a:ext cx="9236152" cy="51673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E2680D-C835-4CBA-83A6-EC8964B46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33840741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4F6A7-BB41-4C58-B11D-52FAB0C7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49" y="1328737"/>
            <a:ext cx="9047653" cy="47275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B78A7E-EC16-4B8D-8835-0C916BA5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6017727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FFBF4-BF7F-41CC-98DB-A0050BD7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30" y="1434030"/>
            <a:ext cx="9356939" cy="39899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CA99B-5F2F-4A21-AA10-CD027C9E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5284904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AFD11-4319-42FA-B46B-15429FCF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85" y="1377605"/>
            <a:ext cx="9656591" cy="44666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1A2103-6BF5-41D8-87F5-CD54CEF8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4380044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EFA9B-151E-49F1-AB98-143FFDFB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462087"/>
            <a:ext cx="9483915" cy="47134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F07726-0865-4728-B38F-BE4286D9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183311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C53EE-423A-4967-9003-4F4C22249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95" y="952086"/>
            <a:ext cx="9078775" cy="44143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1CCEC8-903F-4B6F-AAD2-46F81033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421010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EED38-8396-4705-830F-5ADB7CC2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14" y="1259578"/>
            <a:ext cx="9894728" cy="48761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29F270-948E-4B67-926D-7E491950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734457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E94F5-57E4-4C4D-B8A7-0E27C1EC5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42" y="1199735"/>
            <a:ext cx="9456896" cy="49227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318E06-7250-4477-98F1-8D1118FD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by: Fred ochieng</a:t>
            </a:r>
          </a:p>
        </p:txBody>
      </p:sp>
    </p:spTree>
    <p:extLst>
      <p:ext uri="{BB962C8B-B14F-4D97-AF65-F5344CB8AC3E}">
        <p14:creationId xmlns:p14="http://schemas.microsoft.com/office/powerpoint/2010/main" val="2607791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63</TotalTime>
  <Words>415</Words>
  <Application>Microsoft Office PowerPoint</Application>
  <PresentationFormat>Widescreen</PresentationFormat>
  <Paragraphs>103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Arial</vt:lpstr>
      <vt:lpstr>Calibri</vt:lpstr>
      <vt:lpstr>Garamond</vt:lpstr>
      <vt:lpstr>Organic</vt:lpstr>
      <vt:lpstr>Threads, implementation of threads, threads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Run-time program management  virtualization machines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language infrastructure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 binding and machine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Threads, implementation of threads, threads creation</dc:title>
  <dc:creator>fredrick odhiambo</dc:creator>
  <cp:lastModifiedBy>fredrick odhiambo</cp:lastModifiedBy>
  <cp:revision>10</cp:revision>
  <dcterms:created xsi:type="dcterms:W3CDTF">2024-10-03T16:00:19Z</dcterms:created>
  <dcterms:modified xsi:type="dcterms:W3CDTF">2024-10-06T13:12:19Z</dcterms:modified>
</cp:coreProperties>
</file>